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5" r:id="rId10"/>
    <p:sldId id="272" r:id="rId11"/>
    <p:sldId id="268" r:id="rId12"/>
    <p:sldId id="266" r:id="rId13"/>
    <p:sldId id="269" r:id="rId14"/>
    <p:sldId id="264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90" d="100"/>
          <a:sy n="90" d="100"/>
        </p:scale>
        <p:origin x="45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C9B8-3A8B-C8F7-AE34-5BC090AB5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C6149-B8BF-4694-891E-DACF404A9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5740-00D0-E6BA-89F2-6C915BA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61781-CFA1-0637-3BDA-296898B1B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0667A-7DE9-F1FA-B8AD-453B5214E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2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B7408-4705-ABFA-5139-E8B4E7A6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24DDC-6EDD-FC86-432F-FD4FE9A76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6D3C9-DB81-E7E1-BB19-5B9BB95EA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D4089-CAE3-F586-A52B-71C869EFB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B7797-7711-8DAA-ABC6-B9E13FF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11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657F3-A750-F202-07C4-571773FA0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A8E01F-96B4-0B8D-C5A3-9656CB209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2B3E-28EB-7219-4068-DE8306A8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4A1ED-C9E5-4B69-5E51-BECCD1CB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6CECD-8202-78CC-6ACF-F48CC770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546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16C72-B0E1-9B4C-8C5A-86B1CDC9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178E3-C168-22AD-FBDA-B90CCAB1A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89063-062D-A422-7D0A-5446C005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EA077-6367-18DC-61A3-1FE5FD5E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40FD6-F044-42E1-DAEE-88D38073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858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12BCD-0363-9FC8-7D75-43BB62B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2070-811B-F06B-920A-19E08C5E2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71C7D-DEFE-D6E7-CD49-B9E728D1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9BBD-BFF8-E51E-8492-78561B3F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CAA6A-B052-3E24-B873-C78E00CA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05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F07A-4EC7-EC36-FB58-0255F847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705C9-AACD-63C2-BE89-19162D76C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BCE61B-7744-480A-4DC9-FFD21EB15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2636C1-4E4E-9BC7-D711-35C8A001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F2BA5-E9BD-6E3A-5809-F0172C80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DC0A8-ED64-AD51-D2BC-23430235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28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9A15-3B04-58F4-37FC-C2ACBD22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01F6B-1FBC-B073-752C-03E531F87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C177A-8EAC-2B51-28BB-E5D3ACB06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DE304-4B93-054C-A94A-A6403FEA6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E5026-7A76-FEA3-46F3-4DFC65137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B845E5-21C2-5FA6-C14F-3D3954B8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2E66F4-1352-BB49-687F-5118653E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905F0-2161-3E50-CBFA-213ACAA7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21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D0A5-A81F-9EEC-E13B-693F979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4463B-8BCD-8EFC-A626-87AB7A3C0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E6233-A979-2513-2391-2E96F99A8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CCA83-15C7-C025-6212-1CF50069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04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5BB6A-7F0A-9C9C-4525-A7B2FE0B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8BBBF-5076-972C-00ED-08B50984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C6F9-5B1A-6110-C684-A4D5E59F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85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ED54-4168-5CC0-29FB-C190FB0B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A3872-8297-8007-6A4C-503B5BD54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D0482-D7E2-7A39-2014-7F265681E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01C17-ADBE-F4D8-62DF-7C2A4495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2EFF-497D-BECA-9D2E-A4C8B873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13EF00-1C37-FE52-CEFF-B994104F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86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E130-EF83-7569-6D90-942195D2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5241D3-6C08-9ABD-FE8E-6D504311F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6B719-7859-1FCC-2D8C-4853C5DC2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937DD-F637-1C28-1DFC-6BD29EB8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E5A61-2D8D-1C3F-0BD4-74B6E078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873FC-0FF8-480F-45E7-7713C705C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13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AE03A1-1092-7D82-AD82-03919625C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4FC1-B3A0-130F-E34D-6506B3907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9D22A-958C-9482-0F13-1AEB388D0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918D-846F-47E5-B70B-07A768A7D637}" type="datetimeFigureOut">
              <a:rPr lang="en-IN" smtClean="0"/>
              <a:t>10-05-2025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7788E-DB86-439A-9E68-7AA7CF8EB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20758-5DBE-87E8-B255-045637537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98967-DE06-44EF-A3C0-4C4B9C0C1F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65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095CEA-3055-8284-3058-9FF6B414F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2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8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FF46B-28B8-58BA-8BAD-18066E46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FA531-ECE0-B29A-8F78-AEF18D303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8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EE1EC-B448-2AC5-079B-8441788D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8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421C0-0F77-E83A-D8F5-1E86418D1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3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A5ED9-3511-BDCA-3A1C-39C8A8995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0" y="0"/>
            <a:ext cx="12045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4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44228B-9603-E99E-E54A-DD4C3F575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" y="0"/>
            <a:ext cx="1202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02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655B5D-0981-6030-7E06-F637D411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A9D2D-7C7E-8966-E4B4-C20E09DA8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6" y="0"/>
            <a:ext cx="11987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7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8516A-E0E4-251B-AA71-495D80821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" y="0"/>
            <a:ext cx="12020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4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14881-1871-51F3-2C70-C26891BE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" y="0"/>
            <a:ext cx="12036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09E65-5778-2F77-6233-D7DE4E38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6" y="0"/>
            <a:ext cx="1202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C06A4-80DA-FBFB-938E-656FF4475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" y="0"/>
            <a:ext cx="1203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9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A3AC3-2217-6B62-0601-726B06882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1" y="0"/>
            <a:ext cx="1207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9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D82EE-8FEF-5DFF-BDBB-B5604BD9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3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D8836-C87E-C9E1-ECF7-DE012BCF3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4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 maurya</dc:creator>
  <cp:lastModifiedBy>raj maurya</cp:lastModifiedBy>
  <cp:revision>3</cp:revision>
  <dcterms:created xsi:type="dcterms:W3CDTF">2025-05-09T19:46:09Z</dcterms:created>
  <dcterms:modified xsi:type="dcterms:W3CDTF">2025-05-10T04:10:12Z</dcterms:modified>
</cp:coreProperties>
</file>